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22-06-21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v4.5.0 release, Szvetlin, Pal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Black box SosD, SysD and SD documentation, Per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Ditto, Digital twin, Abdullah/Sven/Johannes</a:t>
            </a:r>
            <a:br/>
            <a:r>
              <a:t>C++ of v4.5, Szvetlin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GO version of V5.0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Daniel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July 5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